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D55"/>
    <a:srgbClr val="018699"/>
    <a:srgbClr val="057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 Lorigo" userId="f2b7d7b6dc109acd" providerId="LiveId" clId="{9A71C5E5-A33A-41DE-90EF-D8FFEE78D72D}"/>
    <pc:docChg chg="custSel modSld">
      <pc:chgData name="Rica Lorigo" userId="f2b7d7b6dc109acd" providerId="LiveId" clId="{9A71C5E5-A33A-41DE-90EF-D8FFEE78D72D}" dt="2022-09-18T12:25:39.814" v="833" actId="1076"/>
      <pc:docMkLst>
        <pc:docMk/>
      </pc:docMkLst>
      <pc:sldChg chg="addSp modSp mod">
        <pc:chgData name="Rica Lorigo" userId="f2b7d7b6dc109acd" providerId="LiveId" clId="{9A71C5E5-A33A-41DE-90EF-D8FFEE78D72D}" dt="2022-09-18T12:25:39.814" v="833" actId="1076"/>
        <pc:sldMkLst>
          <pc:docMk/>
          <pc:sldMk cId="3709489072" sldId="257"/>
        </pc:sldMkLst>
        <pc:spChg chg="mod">
          <ac:chgData name="Rica Lorigo" userId="f2b7d7b6dc109acd" providerId="LiveId" clId="{9A71C5E5-A33A-41DE-90EF-D8FFEE78D72D}" dt="2022-09-18T12:19:58.856" v="0" actId="1076"/>
          <ac:spMkLst>
            <pc:docMk/>
            <pc:sldMk cId="3709489072" sldId="257"/>
            <ac:spMk id="2" creationId="{74A41CE3-3202-9366-E1A2-465F8E5B16F6}"/>
          </ac:spMkLst>
        </pc:spChg>
        <pc:spChg chg="add mod">
          <ac:chgData name="Rica Lorigo" userId="f2b7d7b6dc109acd" providerId="LiveId" clId="{9A71C5E5-A33A-41DE-90EF-D8FFEE78D72D}" dt="2022-09-18T12:24:06.074" v="604" actId="1076"/>
          <ac:spMkLst>
            <pc:docMk/>
            <pc:sldMk cId="3709489072" sldId="257"/>
            <ac:spMk id="3" creationId="{858FB72C-6A9D-F188-6C93-D7E902D843B2}"/>
          </ac:spMkLst>
        </pc:spChg>
        <pc:spChg chg="mod">
          <ac:chgData name="Rica Lorigo" userId="f2b7d7b6dc109acd" providerId="LiveId" clId="{9A71C5E5-A33A-41DE-90EF-D8FFEE78D72D}" dt="2022-09-18T12:20:01.860" v="1" actId="1076"/>
          <ac:spMkLst>
            <pc:docMk/>
            <pc:sldMk cId="3709489072" sldId="257"/>
            <ac:spMk id="4" creationId="{531E4A08-7E07-0D6E-6CFE-8F5B0E2DBE4E}"/>
          </ac:spMkLst>
        </pc:spChg>
        <pc:spChg chg="add mod">
          <ac:chgData name="Rica Lorigo" userId="f2b7d7b6dc109acd" providerId="LiveId" clId="{9A71C5E5-A33A-41DE-90EF-D8FFEE78D72D}" dt="2022-09-18T12:25:39.814" v="833" actId="1076"/>
          <ac:spMkLst>
            <pc:docMk/>
            <pc:sldMk cId="3709489072" sldId="257"/>
            <ac:spMk id="5" creationId="{A763304E-51BF-54FF-BBB2-8EE64205C1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022AD7-EC13-8B1A-C2A1-0541DA903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8F63DE3-4EB0-630E-A5B8-B0498814C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6C3EB018-95F4-B28E-FD6E-C6C847DB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B457BF5-00C8-01D5-94BC-D834B66D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1D0F7F56-A288-E876-6BA2-985C004C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69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8FBD4C-4EC1-9E97-F55B-0C385F66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F9D94187-5875-D00E-FE3D-13F635A22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59D55B8C-09F9-B04A-E59D-522C23A6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5D8CD33D-9437-8A93-407F-1F7941EF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6EB4F811-D1DE-9172-365E-B49C9850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73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2B117F-D7B6-BEEE-CCFE-5C1E9DB7F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17438823-844B-F4EC-69E7-FA9153FB0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7345E028-1AD3-CFA7-02B5-C7437C00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88EA18A-5C40-E9FB-12DB-55E62F6E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44FD0C22-AF52-F305-2502-FC024779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4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E8903A-5770-F666-30D0-D7DEB7EF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A785FEA9-6ADD-9EC7-E7F6-759417AC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B48964E2-98F9-DE71-B939-1817DBE2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AD91F372-8121-B2DB-AF40-69C17D37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4CF4BB33-E172-E64A-0AB1-B68F9B34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33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28A572-6B27-6783-391D-99AB1D09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4490C60-4264-534A-3FE3-C8D9808DB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3F243E8-84DA-2356-B1DC-DD17B1E4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6D04152-3174-84CA-83C7-93429DFD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3AA4166-3746-837D-9758-18FFCE0F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088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3F879C-4CBD-87E1-1802-76744753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942EF5B4-B19E-57DA-7ED4-978DCA17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BD321B3D-D24E-A386-ACF3-F6313BA29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16D0BFC-C0BA-EAA7-9B00-3C6BB7F5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7D337EB9-CDD1-9715-4C15-671E1A7F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3F8CB2E3-EE20-4875-9C9F-587F6746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713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AEFB74-F1F7-0FEE-5D85-C5DF2E48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77AFEC5-AD59-6F53-901B-D7F01783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2F495C31-9511-A75D-772E-223C30537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60BCBBD8-4E94-E3C4-0BE3-186690B5A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577B02E3-B621-BEEB-847C-AD18F249A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46614CF3-ABA4-2EC6-4F23-F4418C6A4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21438704-94CF-925C-33C4-81AC611A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2E508D6D-234C-9DDC-3F0D-F8667D03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450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906CBB-6520-67A5-12F1-ADA51A17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70BDC746-939A-9D41-9F5D-6CFD96A37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97311CA7-0784-8C06-7066-6143FC9D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EBE46878-3607-C4B4-47BA-BCA5EBC5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5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03015AF6-D2B5-6618-14C0-2B09FF48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3D777902-066F-D9EC-072F-7C3793B4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DEA9FA81-55B9-D850-1563-121E6BA9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321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1289CA-3ACC-C028-A577-9399371E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7A74146-759D-43E6-2C23-ADDBB3B4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4DC65DBF-01E4-4EEA-3FEE-9F00F6C9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1BFC833B-F5F4-9675-4F82-2C4F889E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B2AABF9B-7777-4FC9-C822-1A26FE8C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B3E825D6-8AD4-90B7-64A6-1A556C6B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16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DEE409-DD7B-A40C-636E-D3D33AF7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53CCDB01-D2A8-D87A-AC7F-C2287F129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86EE8DCD-85F4-2858-E07F-57BA0367F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6418E44-1753-3E3B-95BA-5DD257FA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CDE2A7C-A2C2-4DA3-067A-62B42A36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6B171F8C-A57E-D917-4765-91DD0F80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59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D4B27495-ECB1-45EA-88C8-11B6ED3B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0916A2F-9137-E1BA-46BC-B14B1716E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A7243EAC-A51C-3C9C-9FD9-9FAA24C95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B502-A1FD-40DB-81EC-CEFA11900D45}" type="datetimeFigureOut">
              <a:rPr lang="pt-PT" smtClean="0"/>
              <a:t>19/09/2022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37B561FD-1C6F-14C7-EE67-5526E98CF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5C3121EB-1FA3-4B31-AEAF-A1005301F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AB1F-1754-4A5D-8127-FCA06BC2F4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07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531E4A08-7E07-0D6E-6CFE-8F5B0E2DBE4E}"/>
              </a:ext>
            </a:extLst>
          </p:cNvPr>
          <p:cNvSpPr txBox="1">
            <a:spLocks/>
          </p:cNvSpPr>
          <p:nvPr/>
        </p:nvSpPr>
        <p:spPr>
          <a:xfrm>
            <a:off x="345215" y="776705"/>
            <a:ext cx="7341366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2400" b="1" dirty="0">
                <a:solidFill>
                  <a:srgbClr val="018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xmlns="" id="{74A41CE3-3202-9366-E1A2-465F8E5B16F6}"/>
              </a:ext>
            </a:extLst>
          </p:cNvPr>
          <p:cNvSpPr txBox="1">
            <a:spLocks/>
          </p:cNvSpPr>
          <p:nvPr/>
        </p:nvSpPr>
        <p:spPr>
          <a:xfrm>
            <a:off x="416237" y="1314238"/>
            <a:ext cx="7341366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1400" dirty="0">
                <a:solidFill>
                  <a:srgbClr val="A0CD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</a:t>
            </a:r>
            <a:r>
              <a:rPr lang="pt-PT" sz="1400" baseline="30000" dirty="0">
                <a:solidFill>
                  <a:srgbClr val="A0CD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400" dirty="0">
                <a:solidFill>
                  <a:srgbClr val="A0CD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Nome do </a:t>
            </a:r>
            <a:r>
              <a:rPr lang="pt-PT" sz="1400" dirty="0" err="1">
                <a:solidFill>
                  <a:srgbClr val="A0CD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pt-PT" sz="1400" baseline="30000" dirty="0" err="1">
                <a:solidFill>
                  <a:srgbClr val="A0CD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pt-PT" sz="1400" baseline="30000" dirty="0">
              <a:solidFill>
                <a:srgbClr val="A0CD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pt-PT" sz="600" dirty="0">
              <a:solidFill>
                <a:srgbClr val="018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t-PT" sz="1000" dirty="0">
                <a:solidFill>
                  <a:srgbClr val="018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Afiliação</a:t>
            </a:r>
          </a:p>
          <a:p>
            <a:pPr>
              <a:lnSpc>
                <a:spcPct val="100000"/>
              </a:lnSpc>
            </a:pPr>
            <a:r>
              <a:rPr lang="pt-PT" sz="1000" dirty="0">
                <a:solidFill>
                  <a:srgbClr val="018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Afiliação</a:t>
            </a:r>
          </a:p>
        </p:txBody>
      </p:sp>
    </p:spTree>
    <p:extLst>
      <p:ext uri="{BB962C8B-B14F-4D97-AF65-F5344CB8AC3E}">
        <p14:creationId xmlns:p14="http://schemas.microsoft.com/office/powerpoint/2010/main" val="3709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c9a1e-b101-42a7-ad08-ebf06174c497">
      <Terms xmlns="http://schemas.microsoft.com/office/infopath/2007/PartnerControls"/>
    </lcf76f155ced4ddcb4097134ff3c332f>
    <TaxCatchAll xmlns="21d761f2-931b-4f2a-af90-835b8c7f28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0F1333EAE01D458B148FE84EE525C4" ma:contentTypeVersion="16" ma:contentTypeDescription="Criar um novo documento." ma:contentTypeScope="" ma:versionID="3511aa6f20618019f8182e2c3afcece4">
  <xsd:schema xmlns:xsd="http://www.w3.org/2001/XMLSchema" xmlns:xs="http://www.w3.org/2001/XMLSchema" xmlns:p="http://schemas.microsoft.com/office/2006/metadata/properties" xmlns:ns2="21d761f2-931b-4f2a-af90-835b8c7f28ec" xmlns:ns3="0f3c9a1e-b101-42a7-ad08-ebf06174c497" targetNamespace="http://schemas.microsoft.com/office/2006/metadata/properties" ma:root="true" ma:fieldsID="cec52f62d4c5b5a741fe8df077ef6457" ns2:_="" ns3:_="">
    <xsd:import namespace="21d761f2-931b-4f2a-af90-835b8c7f28ec"/>
    <xsd:import namespace="0f3c9a1e-b101-42a7-ad08-ebf06174c4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761f2-931b-4f2a-af90-835b8c7f28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2b5ee-138a-4903-adc6-2ad7a6aed349}" ma:internalName="TaxCatchAll" ma:showField="CatchAllData" ma:web="21d761f2-931b-4f2a-af90-835b8c7f28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c9a1e-b101-42a7-ad08-ebf06174c4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m" ma:readOnly="false" ma:fieldId="{5cf76f15-5ced-4ddc-b409-7134ff3c332f}" ma:taxonomyMulti="true" ma:sspId="ac343b87-6d60-4b30-b092-37bfd7bd05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B6097C-AAF5-4730-B1C2-4FA1E812719D}">
  <ds:schemaRefs>
    <ds:schemaRef ds:uri="http://purl.org/dc/terms/"/>
    <ds:schemaRef ds:uri="21d761f2-931b-4f2a-af90-835b8c7f28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f3c9a1e-b101-42a7-ad08-ebf06174c4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DD4414-DD00-4BD7-8E8B-01453875C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761f2-931b-4f2a-af90-835b8c7f28ec"/>
    <ds:schemaRef ds:uri="0f3c9a1e-b101-42a7-ad08-ebf06174c4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425ED-57EB-47D2-B3C2-5FA6BAD654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</Words>
  <Application>Microsoft Office PowerPoint</Application>
  <PresentationFormat>Ecrã Panorâmico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 Nome do Autora &amp; Nome do Autorb  a Afiliação b Afiliação</dc:title>
  <dc:creator>Alexandra Reis | ORGANIDEIA</dc:creator>
  <cp:lastModifiedBy>Carolina Serra</cp:lastModifiedBy>
  <cp:revision>8</cp:revision>
  <dcterms:created xsi:type="dcterms:W3CDTF">2022-09-14T15:15:36Z</dcterms:created>
  <dcterms:modified xsi:type="dcterms:W3CDTF">2022-09-19T15:31:20Z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0x010100270F1333EAE01D458B148FE84EE525C4</vt:lpwstr>
  </property>
  <property fmtid="{D5CDD505-2E9C-101B-9397-08002B2CF9AE}" pid="3" name="MediaServiceImageTags">
    <vt:lpwstr/>
  </property>
</Properties>
</file>